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6"/>
  </p:notesMasterIdLst>
  <p:handoutMasterIdLst>
    <p:handoutMasterId r:id="rId117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11" d="100"/>
          <a:sy n="111" d="100"/>
        </p:scale>
        <p:origin x="523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viewProps" Target="view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7/3/2024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27891</TotalTime>
  <Words>4089</Words>
  <Application>Microsoft Office PowerPoint</Application>
  <PresentationFormat>Widescreen</PresentationFormat>
  <Paragraphs>879</Paragraphs>
  <Slides>111</Slides>
  <Notes>110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5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138</cp:revision>
  <dcterms:created xsi:type="dcterms:W3CDTF">2024-05-25T18:34:36Z</dcterms:created>
  <dcterms:modified xsi:type="dcterms:W3CDTF">2024-07-03T00:42:54Z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